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73" r:id="rId4"/>
    <p:sldId id="274" r:id="rId5"/>
    <p:sldId id="275" r:id="rId6"/>
    <p:sldId id="264" r:id="rId7"/>
    <p:sldId id="265" r:id="rId8"/>
    <p:sldId id="260" r:id="rId9"/>
    <p:sldId id="268" r:id="rId10"/>
    <p:sldId id="261" r:id="rId11"/>
    <p:sldId id="277" r:id="rId12"/>
    <p:sldId id="262" r:id="rId13"/>
    <p:sldId id="270" r:id="rId14"/>
    <p:sldId id="278" r:id="rId15"/>
    <p:sldId id="279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2CAECB-E315-46B7-BF15-51BF2B87E0B5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5AA8809-CBA8-4245-89D2-396C9259E8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1C9CC-98CE-4349-8E31-D45449E24F3A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7A429-DAA6-4C4B-B095-E0D9777834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pPr>
              <a:defRPr/>
            </a:pPr>
            <a:fld id="{522F2BAA-690D-46CF-B9AB-4C06727F1B43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F05B81F-D670-4CFD-9912-098E40A4AE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8DDED4-10F1-4991-9CDB-EA0D2BC6BB96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02FB0-90F7-4F36-A1F5-DF690943B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724C0C-5D99-476F-8627-4811F9C07658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pPr>
              <a:defRPr/>
            </a:pPr>
            <a:fld id="{10224315-6359-4880-8DE7-989FB43A82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4EE64C-720F-4085-A78F-D9FDCE1E6D63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A066-68E0-43B6-8781-A4DCA4ED6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C81753-EBDD-479F-8D68-1C176F6C1D2B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71817A-FD59-4F9B-8A8C-A29C280D0B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36ECA3-2B8A-439D-9DBE-2243B9541A74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E38854-42AD-45DB-9A33-405DCBDD35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94A53-2D99-405D-A397-ED4722FFD943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DFE43-181B-457D-8ECD-CFF03F8B9B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B647D-873C-491F-9F2F-5F7AD3309EF7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B95CE-CDC8-4C96-9513-32A46242C2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DC919-B485-45B0-B48D-AE50121260F1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E2C7E-D59D-4411-8354-600BA990F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1C324B8-3471-4563-A5C0-4648C60D76B6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C5F283F-4B93-40E4-B4BD-31D04539BE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8077200" cy="1905000"/>
          </a:xfrm>
          <a:solidFill>
            <a:srgbClr val="993300"/>
          </a:solidFill>
          <a:ln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Behind Those Hazel Eyes: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505200"/>
            <a:ext cx="5802220" cy="29371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How John Smith saw the Susquehannock Tribe and how they are compared to other tribes he has come across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Documents and Settings\adorr04\Local Settings\Temporary Internet Files\Content.IE5\BIHJNA08\MC9003559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0"/>
            <a:ext cx="1828800" cy="2521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3820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He described the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Susquehannock Tribe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</a:rPr>
              <a:t>wearing bear and wolf skins and carrying bows, arrows, and clubs.</a:t>
            </a:r>
          </a:p>
          <a:p>
            <a:pPr>
              <a:buNone/>
            </a:pP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	He also describe that they were</a:t>
            </a:r>
          </a:p>
          <a:p>
            <a:pPr>
              <a:buFont typeface="Wingdings" charset="2"/>
              <a:buChar char="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i="1" dirty="0" smtClean="0">
                <a:solidFill>
                  <a:schemeClr val="accent1">
                    <a:lumMod val="75000"/>
                  </a:schemeClr>
                </a:solidFill>
              </a:rPr>
              <a:t>mostly farmers who farmed corn and squash.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3820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>
              <a:buNone/>
            </a:pP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	This picture is a wax model at the Pennsylvania museum of Art. This local Susquehannock man is taking fish he caught from the river and preparing it</a:t>
            </a:r>
          </a:p>
          <a:p>
            <a:pPr>
              <a:buFont typeface="Wingdings" charset="2"/>
              <a:buChar char=""/>
            </a:pPr>
            <a:endParaRPr lang="en-US" sz="32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charset="2"/>
              <a:buChar char=""/>
            </a:pPr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</a:rPr>
              <a:t>This is common because fish were very plentiful. </a:t>
            </a:r>
          </a:p>
          <a:p>
            <a:pPr>
              <a:buFont typeface="Arial" charset="0"/>
              <a:buNone/>
            </a:pPr>
            <a:endParaRPr lang="en-US" sz="3200" u="sn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003s2xgb&amp;sa=X&amp;ei=tgeuTMrnAYL_8Abx6eHABA&amp;ved=0CAQQ8wc4BA&amp;usg=AFQjCNFaWW6cnSSai2H7XnpkEfXyqhXD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429000" y="6324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Google Images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rot="10800000">
            <a:off x="2286000" y="3886200"/>
            <a:ext cx="1676400" cy="641866"/>
          </a:xfrm>
          <a:prstGeom prst="straightConnector1">
            <a:avLst/>
          </a:prstGeom>
          <a:ln>
            <a:tailEnd type="arrow"/>
          </a:ln>
          <a:scene3d>
            <a:camera prst="perspectiveBelow"/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62400" y="4343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kahn.org/publicImages/thumb_susquehannoc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3886200" cy="6360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5486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Images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533400"/>
            <a:ext cx="2895600" cy="52120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56388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images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anortwp.org/images/penandindi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194884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Images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7467600" cy="592233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“Though canoes may go a day’s journey or two up it, we could not get two miles up it with our boat for rocks.” </a:t>
            </a:r>
          </a:p>
          <a:p>
            <a:pPr>
              <a:buNone/>
            </a:pP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	-John Smith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458200" cy="6858000"/>
          </a:xfr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You climb off of your cruise anxious to explore the foreign land. Questions are going through your mind a mile a minute.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5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1534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What will the locals wear?</a:t>
            </a:r>
          </a:p>
          <a:p>
            <a:pPr algn="ctr">
              <a:buNone/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1534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What language will they speak?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1534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What will they think of you?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2296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Do you ever wonder what was going through Captain John Smiths mind when he was traveling through the Americas?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</a:rPr>
              <a:t>One of the many tribes he came across were the Susquehannock tribe who, at the time, lived in modern day southern Pennsylvania, and part of New York 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t3.gstatic.com/images?q=tbn:ANd9GcSdvaxhifan0Ru3Fz6RLc1xYVj_OZyqanrcFscy2m3KEDk8Pos&amp;t=1&amp;usg=__kGEmCtTxexbNPhUMX4wCshfJhV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59227"/>
            <a:ext cx="3200400" cy="421277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8077200" cy="4267200"/>
          </a:xfrm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															</a:t>
            </a:r>
          </a:p>
          <a:p>
            <a:pPr algn="ctr">
              <a:buNone/>
            </a:pP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did he think of them?</a:t>
            </a:r>
            <a:endParaRPr lang="en-US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106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sz="4800" dirty="0" smtClean="0"/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								Captain John Smith described them as  </a:t>
            </a:r>
          </a:p>
          <a:p>
            <a:pPr>
              <a:buFont typeface="Wingdings" charset="2"/>
              <a:buChar char=""/>
            </a:pP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 giants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so therefore gave them the 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Algonquin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name,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Susquehannock,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meaning,    </a:t>
            </a:r>
          </a:p>
          <a:p>
            <a:pPr>
              <a:buNone/>
            </a:pPr>
            <a:endParaRPr lang="en-US" sz="36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charset="2"/>
              <a:buChar char=""/>
            </a:pP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people who live by muddy water.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0772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200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3200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John smith said that when he arrived at the</a:t>
            </a:r>
            <a:r>
              <a:rPr lang="en-US" sz="3200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Susquehannock </a:t>
            </a:r>
            <a:r>
              <a:rPr lang="en-US" sz="3200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village he had </a:t>
            </a:r>
            <a:r>
              <a:rPr lang="en-US" sz="3200" u="sng" spc="15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enormous respect for them. </a:t>
            </a:r>
          </a:p>
          <a:p>
            <a:endParaRPr lang="en-US" sz="3200" u="sng" spc="15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They draped him with </a:t>
            </a:r>
            <a:r>
              <a:rPr lang="en-US" sz="3200" u="sng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bear skins and white beaded necklaces </a:t>
            </a:r>
            <a:r>
              <a:rPr lang="en-US" sz="3200" spc="15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that weighed seven or eight pounds.</a:t>
            </a:r>
          </a:p>
          <a:p>
            <a:endParaRPr lang="en-US" sz="3200" spc="150" dirty="0" smtClean="0">
              <a:ln w="11430"/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3200" b="1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They </a:t>
            </a:r>
            <a:r>
              <a:rPr lang="en-US" sz="3200" u="sng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stroked his hair repeatedly, wanting his power and government to be with them</a:t>
            </a:r>
            <a:endParaRPr lang="en-US" sz="3200" u="sng" spc="1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76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Behind Those Hazel Eyes: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Behind Those Hazel Eyes:</dc:title>
  <dc:creator>adorr04</dc:creator>
  <cp:lastModifiedBy>adorr04</cp:lastModifiedBy>
  <cp:revision>41</cp:revision>
  <dcterms:created xsi:type="dcterms:W3CDTF">2010-10-13T01:17:30Z</dcterms:created>
  <dcterms:modified xsi:type="dcterms:W3CDTF">2010-10-13T11:57:23Z</dcterms:modified>
</cp:coreProperties>
</file>